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DC356-4E29-BE44-A0A5-DCB2FD54CCD5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6A66E-F46E-D64D-A36F-F10F7A474FF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82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6A66E-F46E-D64D-A36F-F10F7A474F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0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Sunday, September 17,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351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1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6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1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8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641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3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Sunday, September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1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Sunday, September 17,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10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4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EEF5AE-CCC6-AEE7-60C2-6C96F5CF1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en-US" dirty="0"/>
              <a:t>The Last Day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F59B6-E24A-9B28-37AE-E91B00C7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en-US" dirty="0"/>
              <a:t>It’s the future. War and destruction are turning the world into hell. A young woman's last day could be another young woman's hope.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87560B9-86B8-4558-93E9-FAB8DBE40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66122" y="7174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1400469-1077-4353-BFB5-E4159ADF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1524143" y="5425719"/>
            <a:ext cx="826527" cy="463493"/>
          </a:xfrm>
          <a:custGeom>
            <a:avLst/>
            <a:gdLst>
              <a:gd name="connsiteX0" fmla="*/ 791231 w 826527"/>
              <a:gd name="connsiteY0" fmla="*/ 135754 h 463493"/>
              <a:gd name="connsiteX1" fmla="*/ 826527 w 826527"/>
              <a:gd name="connsiteY1" fmla="*/ 178533 h 463493"/>
              <a:gd name="connsiteX2" fmla="*/ 658803 w 826527"/>
              <a:gd name="connsiteY2" fmla="*/ 346257 h 463493"/>
              <a:gd name="connsiteX3" fmla="*/ 627362 w 826527"/>
              <a:gd name="connsiteY3" fmla="*/ 299623 h 463493"/>
              <a:gd name="connsiteX4" fmla="*/ 463493 w 826527"/>
              <a:gd name="connsiteY4" fmla="*/ 231747 h 463493"/>
              <a:gd name="connsiteX5" fmla="*/ 231747 w 826527"/>
              <a:gd name="connsiteY5" fmla="*/ 463493 h 463493"/>
              <a:gd name="connsiteX6" fmla="*/ 0 w 826527"/>
              <a:gd name="connsiteY6" fmla="*/ 463493 h 463493"/>
              <a:gd name="connsiteX7" fmla="*/ 463492 w 826527"/>
              <a:gd name="connsiteY7" fmla="*/ 0 h 463493"/>
              <a:gd name="connsiteX8" fmla="*/ 791231 w 826527"/>
              <a:gd name="connsiteY8" fmla="*/ 135754 h 46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6527" h="463493">
                <a:moveTo>
                  <a:pt x="791231" y="135754"/>
                </a:moveTo>
                <a:lnTo>
                  <a:pt x="826527" y="178533"/>
                </a:lnTo>
                <a:lnTo>
                  <a:pt x="658803" y="346257"/>
                </a:lnTo>
                <a:lnTo>
                  <a:pt x="627362" y="299623"/>
                </a:lnTo>
                <a:cubicBezTo>
                  <a:pt x="585424" y="257686"/>
                  <a:pt x="527487" y="231747"/>
                  <a:pt x="463493" y="231747"/>
                </a:cubicBezTo>
                <a:cubicBezTo>
                  <a:pt x="335503" y="231746"/>
                  <a:pt x="231746" y="335503"/>
                  <a:pt x="231747" y="463493"/>
                </a:cubicBezTo>
                <a:lnTo>
                  <a:pt x="0" y="463493"/>
                </a:lnTo>
                <a:cubicBezTo>
                  <a:pt x="0" y="207513"/>
                  <a:pt x="207513" y="0"/>
                  <a:pt x="463492" y="0"/>
                </a:cubicBezTo>
                <a:cubicBezTo>
                  <a:pt x="591482" y="0"/>
                  <a:pt x="707356" y="51879"/>
                  <a:pt x="791231" y="13575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127000" dir="2700000">
              <a:schemeClr val="accent1">
                <a:lumMod val="60000"/>
                <a:lumOff val="4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28851F7-6B20-43F1-90FF-B41CE11AF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1562489" y="5445666"/>
            <a:ext cx="807174" cy="508309"/>
          </a:xfrm>
          <a:custGeom>
            <a:avLst/>
            <a:gdLst>
              <a:gd name="connsiteX0" fmla="*/ 791232 w 807174"/>
              <a:gd name="connsiteY0" fmla="*/ 148880 h 508309"/>
              <a:gd name="connsiteX1" fmla="*/ 807174 w 807174"/>
              <a:gd name="connsiteY1" fmla="*/ 170072 h 508309"/>
              <a:gd name="connsiteX2" fmla="*/ 636502 w 807174"/>
              <a:gd name="connsiteY2" fmla="*/ 340744 h 508309"/>
              <a:gd name="connsiteX3" fmla="*/ 627362 w 807174"/>
              <a:gd name="connsiteY3" fmla="*/ 328595 h 508309"/>
              <a:gd name="connsiteX4" fmla="*/ 463493 w 807174"/>
              <a:gd name="connsiteY4" fmla="*/ 254155 h 508309"/>
              <a:gd name="connsiteX5" fmla="*/ 231747 w 807174"/>
              <a:gd name="connsiteY5" fmla="*/ 508309 h 508309"/>
              <a:gd name="connsiteX6" fmla="*/ 0 w 807174"/>
              <a:gd name="connsiteY6" fmla="*/ 508309 h 508309"/>
              <a:gd name="connsiteX7" fmla="*/ 463493 w 807174"/>
              <a:gd name="connsiteY7" fmla="*/ 0 h 508309"/>
              <a:gd name="connsiteX8" fmla="*/ 791232 w 807174"/>
              <a:gd name="connsiteY8" fmla="*/ 148880 h 508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7174" h="508309">
                <a:moveTo>
                  <a:pt x="791232" y="148880"/>
                </a:moveTo>
                <a:lnTo>
                  <a:pt x="807174" y="170072"/>
                </a:lnTo>
                <a:lnTo>
                  <a:pt x="636502" y="340744"/>
                </a:lnTo>
                <a:lnTo>
                  <a:pt x="627362" y="328595"/>
                </a:lnTo>
                <a:cubicBezTo>
                  <a:pt x="585425" y="282602"/>
                  <a:pt x="527487" y="254155"/>
                  <a:pt x="463493" y="254155"/>
                </a:cubicBezTo>
                <a:cubicBezTo>
                  <a:pt x="335503" y="254155"/>
                  <a:pt x="231746" y="367943"/>
                  <a:pt x="231747" y="508309"/>
                </a:cubicBezTo>
                <a:lnTo>
                  <a:pt x="0" y="508309"/>
                </a:lnTo>
                <a:cubicBezTo>
                  <a:pt x="0" y="227578"/>
                  <a:pt x="207513" y="0"/>
                  <a:pt x="463493" y="0"/>
                </a:cubicBezTo>
                <a:cubicBezTo>
                  <a:pt x="591482" y="-1"/>
                  <a:pt x="707356" y="56895"/>
                  <a:pt x="791232" y="148880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Picture 3" descr="Colourful view of nature">
            <a:extLst>
              <a:ext uri="{FF2B5EF4-FFF2-40B4-BE49-F238E27FC236}">
                <a16:creationId xmlns:a16="http://schemas.microsoft.com/office/drawing/2014/main" id="{A6D62056-D258-E87A-31F9-F040EBD185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934" r="30486"/>
          <a:stretch/>
        </p:blipFill>
        <p:spPr>
          <a:xfrm>
            <a:off x="6640455" y="606796"/>
            <a:ext cx="4868976" cy="5644408"/>
          </a:xfrm>
          <a:custGeom>
            <a:avLst/>
            <a:gdLst/>
            <a:ahLst/>
            <a:cxnLst/>
            <a:rect l="l" t="t" r="r" b="b"/>
            <a:pathLst>
              <a:path w="4868976" h="5644408">
                <a:moveTo>
                  <a:pt x="2398421" y="0"/>
                </a:moveTo>
                <a:lnTo>
                  <a:pt x="4868973" y="1424628"/>
                </a:lnTo>
                <a:lnTo>
                  <a:pt x="4868976" y="1424625"/>
                </a:lnTo>
                <a:lnTo>
                  <a:pt x="4868976" y="1424628"/>
                </a:lnTo>
                <a:lnTo>
                  <a:pt x="4868976" y="4219781"/>
                </a:lnTo>
                <a:lnTo>
                  <a:pt x="2398419" y="5644408"/>
                </a:lnTo>
                <a:lnTo>
                  <a:pt x="0" y="4219781"/>
                </a:lnTo>
                <a:lnTo>
                  <a:pt x="0" y="1424628"/>
                </a:lnTo>
                <a:lnTo>
                  <a:pt x="0" y="1424625"/>
                </a:lnTo>
                <a:lnTo>
                  <a:pt x="3" y="1424628"/>
                </a:lnTo>
                <a:close/>
              </a:path>
            </a:pathLst>
          </a:cu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09E6BACC-8290-425B-A517-1914E16D8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865497" y="5915162"/>
            <a:ext cx="53549" cy="233295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3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3DFloatVTI</vt:lpstr>
      <vt:lpstr>The Last Day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Day</dc:title>
  <dc:creator>David Armstrong</dc:creator>
  <cp:lastModifiedBy>antonio flamini</cp:lastModifiedBy>
  <cp:revision>1</cp:revision>
  <dcterms:created xsi:type="dcterms:W3CDTF">2023-08-27T16:23:16Z</dcterms:created>
  <dcterms:modified xsi:type="dcterms:W3CDTF">2023-09-17T12:39:38Z</dcterms:modified>
</cp:coreProperties>
</file>